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-6" y="-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5045E-6690-478F-8250-6D307904A234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336D-C46B-467E-A6AA-7CF6DD1B66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6552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5045E-6690-478F-8250-6D307904A234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336D-C46B-467E-A6AA-7CF6DD1B66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124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5045E-6690-478F-8250-6D307904A234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336D-C46B-467E-A6AA-7CF6DD1B66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828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5045E-6690-478F-8250-6D307904A234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336D-C46B-467E-A6AA-7CF6DD1B66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08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5045E-6690-478F-8250-6D307904A234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336D-C46B-467E-A6AA-7CF6DD1B66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738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5045E-6690-478F-8250-6D307904A234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336D-C46B-467E-A6AA-7CF6DD1B66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819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5045E-6690-478F-8250-6D307904A234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336D-C46B-467E-A6AA-7CF6DD1B66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4507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5045E-6690-478F-8250-6D307904A234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336D-C46B-467E-A6AA-7CF6DD1B66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907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5045E-6690-478F-8250-6D307904A234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336D-C46B-467E-A6AA-7CF6DD1B66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454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5045E-6690-478F-8250-6D307904A234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336D-C46B-467E-A6AA-7CF6DD1B66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117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5045E-6690-478F-8250-6D307904A234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336D-C46B-467E-A6AA-7CF6DD1B66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5865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5045E-6690-478F-8250-6D307904A234}" type="datetimeFigureOut">
              <a:rPr lang="zh-CN" altLang="en-US" smtClean="0"/>
              <a:t>2024/1/11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B336D-C46B-467E-A6AA-7CF6DD1B66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3655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63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93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05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5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4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48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8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51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9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52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722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8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26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40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56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65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65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55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90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23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8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23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99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43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74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82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2" baseType="lpstr">
      <vt:lpstr>宋体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帐户</dc:creator>
  <cp:lastModifiedBy>Microsoft 帐户</cp:lastModifiedBy>
  <cp:revision>4</cp:revision>
  <dcterms:created xsi:type="dcterms:W3CDTF">2024-01-11T06:55:37Z</dcterms:created>
  <dcterms:modified xsi:type="dcterms:W3CDTF">2024-01-11T07:02:44Z</dcterms:modified>
</cp:coreProperties>
</file>